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1879263" cy="11879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0"/>
  </p:normalViewPr>
  <p:slideViewPr>
    <p:cSldViewPr snapToGrid="0" snapToObjects="1">
      <p:cViewPr varScale="1">
        <p:scale>
          <a:sx n="57" d="100"/>
          <a:sy n="57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23B00-D2E1-5441-8EBA-C1D8992ADED6}" type="datetimeFigureOut">
              <a:rPr lang="en-US" smtClean="0"/>
              <a:t>1/11/20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7C7F0-C45A-7744-B5BC-3796640CF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12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7C7F0-C45A-7744-B5BC-3796640CF7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62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944130"/>
            <a:ext cx="10097374" cy="4135743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6239364"/>
            <a:ext cx="8909447" cy="2868071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8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2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961570"/>
            <a:ext cx="10245864" cy="4941443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7949760"/>
            <a:ext cx="10245864" cy="2598588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/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75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3162304"/>
            <a:ext cx="5048687" cy="75372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3162304"/>
            <a:ext cx="5048687" cy="75372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5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632464"/>
            <a:ext cx="10245864" cy="229610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912070"/>
            <a:ext cx="5025484" cy="142716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4339231"/>
            <a:ext cx="5025484" cy="6382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912070"/>
            <a:ext cx="5050234" cy="142716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4339231"/>
            <a:ext cx="5050234" cy="6382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6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91951"/>
            <a:ext cx="3831372" cy="27718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710397"/>
            <a:ext cx="6013877" cy="8441976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563779"/>
            <a:ext cx="3831372" cy="6602341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2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91951"/>
            <a:ext cx="3831372" cy="27718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710397"/>
            <a:ext cx="6013877" cy="8441976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563779"/>
            <a:ext cx="3831372" cy="6602341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6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9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632461"/>
            <a:ext cx="2561466" cy="1006712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632461"/>
            <a:ext cx="7535907" cy="1006712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8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632464"/>
            <a:ext cx="10245864" cy="2296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3162304"/>
            <a:ext cx="10245864" cy="75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11010319"/>
            <a:ext cx="2672834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E8D06-BCBB-1842-B3A1-49C54D0903CA}" type="datetimeFigureOut">
              <a:rPr lang="en-US" smtClean="0"/>
              <a:t>1/11/20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11010319"/>
            <a:ext cx="4009251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11010319"/>
            <a:ext cx="2672834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303E3-2674-4745-94BA-285821368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7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tate, ride, outdoor, water&#10;&#10;Description automatically generated">
            <a:extLst>
              <a:ext uri="{FF2B5EF4-FFF2-40B4-BE49-F238E27FC236}">
                <a16:creationId xmlns:a16="http://schemas.microsoft.com/office/drawing/2014/main" id="{08B87646-686B-034F-9928-214D4CA3E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24511" y="0"/>
            <a:ext cx="18154297" cy="120839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C5EE7-308A-F14C-BF35-24D7A2A96AC4}"/>
              </a:ext>
            </a:extLst>
          </p:cNvPr>
          <p:cNvSpPr/>
          <p:nvPr/>
        </p:nvSpPr>
        <p:spPr>
          <a:xfrm>
            <a:off x="735981" y="1070517"/>
            <a:ext cx="10214518" cy="9809104"/>
          </a:xfrm>
          <a:prstGeom prst="rect">
            <a:avLst/>
          </a:prstGeom>
          <a:solidFill>
            <a:srgbClr val="FF0000">
              <a:alpha val="36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500" b="1" dirty="0">
                <a:latin typeface="Franklin Gothic Medium" panose="020B0603020102020204" pitchFamily="34" charset="0"/>
              </a:rPr>
              <a:t>Grantham Property Market</a:t>
            </a:r>
          </a:p>
          <a:p>
            <a:endParaRPr lang="en-GB" sz="8000" dirty="0">
              <a:latin typeface="Franklin Gothic Medium" panose="020B0603020102020204" pitchFamily="34" charset="0"/>
            </a:endParaRPr>
          </a:p>
          <a:p>
            <a:r>
              <a:rPr lang="en-GB" sz="8000" b="1" i="1" dirty="0">
                <a:latin typeface="Franklin Gothic Medium" panose="020B0603020102020204" pitchFamily="34" charset="0"/>
              </a:rPr>
              <a:t>… the Rollercoaster of the last Decade</a:t>
            </a:r>
            <a:endParaRPr lang="en-GB" sz="8000" dirty="0">
              <a:latin typeface="Franklin Gothic Medium" panose="020B0603020102020204" pitchFamily="34" charset="0"/>
            </a:endParaRPr>
          </a:p>
          <a:p>
            <a:r>
              <a:rPr lang="en-GB" sz="8000" dirty="0">
                <a:latin typeface="Franklin Gothic Medium" panose="020B0603020102020204" pitchFamily="34" charset="0"/>
              </a:rPr>
              <a:t> </a:t>
            </a:r>
            <a:endParaRPr lang="en-GB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3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outdoor, state, ride, large&#10;&#10;Description automatically generated">
            <a:extLst>
              <a:ext uri="{FF2B5EF4-FFF2-40B4-BE49-F238E27FC236}">
                <a16:creationId xmlns:a16="http://schemas.microsoft.com/office/drawing/2014/main" id="{4B3F3171-344B-8D4F-8C2A-CD7AB3CA3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36040" y="0"/>
            <a:ext cx="20595727" cy="1368576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06E89C-7660-9442-A51F-F60F578FC739}"/>
              </a:ext>
            </a:extLst>
          </p:cNvPr>
          <p:cNvSpPr/>
          <p:nvPr/>
        </p:nvSpPr>
        <p:spPr>
          <a:xfrm>
            <a:off x="371959" y="632465"/>
            <a:ext cx="10400119" cy="5307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600" b="1" dirty="0">
                <a:solidFill>
                  <a:schemeClr val="tx1"/>
                </a:solidFill>
                <a:latin typeface="Gill Sans MT Condensed" panose="020B0506020104020203" pitchFamily="34" charset="77"/>
              </a:rPr>
              <a:t>Grantham Property Market</a:t>
            </a:r>
          </a:p>
          <a:p>
            <a:r>
              <a:rPr lang="en-GB" sz="8000" dirty="0">
                <a:solidFill>
                  <a:schemeClr val="tx1"/>
                </a:solidFill>
                <a:latin typeface="Gill Sans MT Condensed" panose="020B0506020104020203" pitchFamily="34" charset="77"/>
              </a:rPr>
              <a:t>The Rollercoaster of</a:t>
            </a:r>
          </a:p>
          <a:p>
            <a:r>
              <a:rPr lang="en-GB" sz="8000" dirty="0">
                <a:solidFill>
                  <a:schemeClr val="tx1"/>
                </a:solidFill>
                <a:latin typeface="Gill Sans MT Condensed" panose="020B0506020104020203" pitchFamily="34" charset="77"/>
              </a:rPr>
              <a:t>the last Decade</a:t>
            </a:r>
          </a:p>
          <a:p>
            <a:r>
              <a:rPr lang="en-GB" sz="8000" dirty="0">
                <a:latin typeface="Gill Sans MT Condensed" panose="020B0506020104020203" pitchFamily="34" charset="77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26288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22</Words>
  <Application>Microsoft Macintosh PowerPoint</Application>
  <PresentationFormat>Custom</PresentationFormat>
  <Paragraphs>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Franklin Gothic Medium</vt:lpstr>
      <vt:lpstr>Gill Sans MT Condensed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Grantham Property Market </dc:title>
  <dc:creator>Christopher Watkin</dc:creator>
  <cp:lastModifiedBy>Christopher Watkin</cp:lastModifiedBy>
  <cp:revision>7</cp:revision>
  <dcterms:created xsi:type="dcterms:W3CDTF">2019-11-11T18:30:24Z</dcterms:created>
  <dcterms:modified xsi:type="dcterms:W3CDTF">2020-01-11T09:56:02Z</dcterms:modified>
</cp:coreProperties>
</file>